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265" r:id="rId4"/>
    <p:sldId id="267" r:id="rId5"/>
    <p:sldId id="266" r:id="rId6"/>
    <p:sldId id="261" r:id="rId7"/>
    <p:sldId id="262" r:id="rId8"/>
    <p:sldId id="264" r:id="rId9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6F61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682468A-F8DF-4E9A-98A9-7A4A4C22BA05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01C9C1-8869-4164-9103-760A82EA1CDD}" type="datetime1">
              <a:rPr lang="nl-NL" smtClean="0"/>
              <a:t>5-3-2024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"/>
              <a:t>Klik om de tekststijlen van het model te bewerken</a:t>
            </a:r>
            <a:endParaRPr lang="en-US"/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" sz="1200" dirty="0">
                <a:solidFill>
                  <a:srgbClr val="FFFFFF"/>
                </a:solidFill>
              </a:rPr>
              <a:t>- Quooker</a:t>
            </a:r>
          </a:p>
          <a:p>
            <a:r>
              <a:rPr lang="nl" sz="1200" dirty="0">
                <a:solidFill>
                  <a:srgbClr val="FFFFFF"/>
                </a:solidFill>
              </a:rPr>
              <a:t> -Elektrische- en data installaties en meet- en regel techniek ontworpen en geinstalleerd</a:t>
            </a:r>
          </a:p>
          <a:p>
            <a:endParaRPr lang="nl" sz="1200" dirty="0">
              <a:solidFill>
                <a:srgbClr val="FFFFFF"/>
              </a:solidFill>
            </a:endParaRPr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901C9C1-8869-4164-9103-760A82EA1CDD}" type="datetime1">
              <a:rPr lang="nl-NL" smtClean="0"/>
              <a:t>5-3-2024</a:t>
            </a:fld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l" dirty="0"/>
              <a:t>Klik om de titelstijl van het model te bewerken</a:t>
            </a:r>
            <a:endParaRPr lang="en-US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en-US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FA062C-438B-435B-AC72-11EE0553D348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DE0F8E-8C2A-4EA9-82B4-D806D34B557D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4D6BC-2A99-4B5A-A80A-D2F510080855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F39E6F-C4D3-4233-838E-9ABAB79681C5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0746DE-BCB6-4742-BAD3-23D789492DEA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007331-9111-4CF7-BB53-7967C82BE855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" dirty="0"/>
              <a:t>Klik om de tekststijlen van het 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" dirty="0"/>
              <a:t>Klik om de tekststijlen van het 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nl" dirty="0"/>
              <a:t>Klik om de tekststijlen van het model te bewerken</a:t>
            </a:r>
          </a:p>
          <a:p>
            <a:pPr lvl="1" rtl="0"/>
            <a:r>
              <a:rPr lang="nl" dirty="0"/>
              <a:t>Tweede niveau</a:t>
            </a:r>
          </a:p>
          <a:p>
            <a:pPr lvl="2" rtl="0"/>
            <a:r>
              <a:rPr lang="nl" dirty="0"/>
              <a:t>Derde niveau</a:t>
            </a:r>
          </a:p>
          <a:p>
            <a:pPr lvl="3" rtl="0"/>
            <a:r>
              <a:rPr lang="nl" dirty="0"/>
              <a:t>Vierde niveau</a:t>
            </a:r>
          </a:p>
          <a:p>
            <a:pPr lvl="4" rtl="0"/>
            <a:r>
              <a:rPr lang="nl" dirty="0"/>
              <a:t>Vijfde niveau</a:t>
            </a:r>
            <a:endParaRPr lang="en-US"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4AAB0-CA0B-4B50-BAF5-64285225E6D3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11" name="Tijdelijke aanduiding voor voettekst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E9EEA-93A4-4AC0-82A3-AAE045D26265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510036-C9F6-4A25-952D-E980D1218E5A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7EC0246C-263D-46C0-97C2-33055410F436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5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C828DE5-5E25-48F8-9D08-0AAF94E065B7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"/>
              <a:t>Klik om de titelstijl van het model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nl"/>
              <a:t>Klik om de tekststijlen van het model te bewerken</a:t>
            </a:r>
          </a:p>
          <a:p>
            <a:pPr lvl="1" rtl="0"/>
            <a:r>
              <a:rPr lang="nl"/>
              <a:t>Tweede niveau</a:t>
            </a:r>
          </a:p>
          <a:p>
            <a:pPr lvl="2" rtl="0"/>
            <a:r>
              <a:rPr lang="nl"/>
              <a:t>Derde niveau</a:t>
            </a:r>
          </a:p>
          <a:p>
            <a:pPr lvl="3" rtl="0"/>
            <a:r>
              <a:rPr lang="nl"/>
              <a:t>Vierde niveau</a:t>
            </a:r>
          </a:p>
          <a:p>
            <a:pPr lvl="4" rtl="0"/>
            <a:r>
              <a:rPr lang="nl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FBBDB2E9-45E4-446B-B384-7A1A43730A2E}" type="datetime1">
              <a:rPr lang="nl-NL" smtClean="0"/>
              <a:t>5-3-2024</a:t>
            </a:fld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hoe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nl" dirty="0"/>
              <a:t>Terberg Totaal Installaties</a:t>
            </a:r>
            <a:endParaRPr lang="nl" sz="8000" dirty="0"/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nl-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n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shwin nagesar</a:t>
            </a:r>
          </a:p>
          <a:p>
            <a:pPr rtl="0"/>
            <a:r>
              <a:rPr lang="nl-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</a:t>
            </a:r>
            <a:r>
              <a:rPr lang="n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iovanny SMITTENBERG</a:t>
            </a:r>
          </a:p>
        </p:txBody>
      </p:sp>
      <p:pic>
        <p:nvPicPr>
          <p:cNvPr id="5" name="Afbeelding 4" descr="Een afbeelding met gebouw, zitting, bank, zijkant&#10;&#10;Beschrijving automatisch gegenereer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" y="139959"/>
            <a:ext cx="11686298" cy="111034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nl" sz="6600" dirty="0">
                <a:solidFill>
                  <a:srgbClr val="FFFFFF"/>
                </a:solidFill>
              </a:rPr>
              <a:t>Inhoudsopgave: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250301"/>
            <a:ext cx="10058400" cy="2967135"/>
          </a:xfrm>
        </p:spPr>
        <p:txBody>
          <a:bodyPr rtlCol="0">
            <a:normAutofit/>
          </a:bodyPr>
          <a:lstStyle/>
          <a:p>
            <a:pPr rtl="0"/>
            <a:endParaRPr lang="nl" dirty="0">
              <a:solidFill>
                <a:srgbClr val="FFFFFF"/>
              </a:solidFill>
            </a:endParaRPr>
          </a:p>
          <a:p>
            <a:pPr rtl="0"/>
            <a:r>
              <a:rPr lang="nl" dirty="0">
                <a:solidFill>
                  <a:srgbClr val="FFFFFF"/>
                </a:solidFill>
              </a:rPr>
              <a:t>&gt;&gt;* INFORMATIE BEDRIJF</a:t>
            </a:r>
          </a:p>
          <a:p>
            <a:r>
              <a:rPr lang="nl" dirty="0">
                <a:solidFill>
                  <a:srgbClr val="FFFFFF"/>
                </a:solidFill>
              </a:rPr>
              <a:t>&gt;&gt;* bedrijven die erop lijken</a:t>
            </a:r>
          </a:p>
          <a:p>
            <a:pPr rtl="0"/>
            <a:r>
              <a:rPr lang="nl" dirty="0">
                <a:solidFill>
                  <a:srgbClr val="FFFFFF"/>
                </a:solidFill>
              </a:rPr>
              <a:t>&gt;&gt;* BEDRIJF projecten</a:t>
            </a:r>
          </a:p>
          <a:p>
            <a:pPr rtl="0"/>
            <a:r>
              <a:rPr lang="nl" dirty="0">
                <a:solidFill>
                  <a:srgbClr val="FFFFFF"/>
                </a:solidFill>
              </a:rPr>
              <a:t>&gt;&gt;* stage lopen?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36" y="1130710"/>
            <a:ext cx="3517567" cy="1140048"/>
          </a:xfrm>
        </p:spPr>
        <p:txBody>
          <a:bodyPr rtlCol="0" anchor="b">
            <a:normAutofit/>
          </a:bodyPr>
          <a:lstStyle/>
          <a:p>
            <a:pPr lvl="0" rtl="0"/>
            <a:r>
              <a:rPr lang="nl" dirty="0"/>
              <a:t>INFORMATIE BEDRIJF</a:t>
            </a:r>
          </a:p>
        </p:txBody>
      </p:sp>
      <p:pic>
        <p:nvPicPr>
          <p:cNvPr id="1026" name="Picture 2" descr="Overname Terberg - Henri &amp; Herman">
            <a:extLst>
              <a:ext uri="{FF2B5EF4-FFF2-40B4-BE49-F238E27FC236}">
                <a16:creationId xmlns:a16="http://schemas.microsoft.com/office/drawing/2014/main" id="{2B91D82B-7FDF-1691-9C9C-A475D2041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5" r="6636" b="1"/>
          <a:stretch/>
        </p:blipFill>
        <p:spPr bwMode="auto">
          <a:xfrm>
            <a:off x="5458984" y="812799"/>
            <a:ext cx="5928344" cy="529475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310" y="2590766"/>
            <a:ext cx="3517567" cy="306450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nl" dirty="0"/>
              <a:t>&gt;&gt;* 1869</a:t>
            </a:r>
          </a:p>
          <a:p>
            <a:pPr rtl="0"/>
            <a:r>
              <a:rPr lang="nl" dirty="0"/>
              <a:t>&gt;&gt;* Johannes Bernadus Terberg</a:t>
            </a:r>
          </a:p>
          <a:p>
            <a:pPr rtl="0"/>
            <a:r>
              <a:rPr lang="nl" dirty="0"/>
              <a:t>&gt;&gt;* 1949 militaire vrachtwagens  ombouwen</a:t>
            </a:r>
          </a:p>
          <a:p>
            <a:pPr rtl="0"/>
            <a:r>
              <a:rPr lang="nl" dirty="0"/>
              <a:t>&gt;&gt;* 1973 eerste terminaltrekker</a:t>
            </a:r>
          </a:p>
          <a:p>
            <a:pPr rtl="0"/>
            <a:r>
              <a:rPr lang="nl" dirty="0"/>
              <a:t>&gt;&gt;* 2010 vestiging in rotterdam</a:t>
            </a:r>
          </a:p>
          <a:p>
            <a:pPr rtl="0"/>
            <a:r>
              <a:rPr lang="nl" dirty="0"/>
              <a:t>&gt;&gt;* S</a:t>
            </a:r>
            <a:r>
              <a:rPr lang="nl-NL" dirty="0"/>
              <a:t>t</a:t>
            </a:r>
            <a:r>
              <a:rPr lang="nl" dirty="0"/>
              <a:t>aan bekend om </a:t>
            </a:r>
            <a:r>
              <a:rPr lang="nl" dirty="0">
                <a:sym typeface="Wingdings" panose="05000000000000000000" pitchFamily="2" charset="2"/>
              </a:rPr>
              <a:t></a:t>
            </a:r>
            <a:endParaRPr lang="nl" dirty="0"/>
          </a:p>
        </p:txBody>
      </p:sp>
    </p:spTree>
    <p:extLst>
      <p:ext uri="{BB962C8B-B14F-4D97-AF65-F5344CB8AC3E}">
        <p14:creationId xmlns:p14="http://schemas.microsoft.com/office/powerpoint/2010/main" val="58143021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" y="139959"/>
            <a:ext cx="11686298" cy="111034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nl" sz="6600" dirty="0">
                <a:solidFill>
                  <a:srgbClr val="FFFFFF"/>
                </a:solidFill>
              </a:rPr>
              <a:t>INFORMATIE BEDRIJF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525605"/>
            <a:ext cx="10058400" cy="296713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nl" dirty="0">
                <a:solidFill>
                  <a:srgbClr val="FFFFFF"/>
                </a:solidFill>
              </a:rPr>
              <a:t>&gt;&gt;* </a:t>
            </a:r>
            <a:r>
              <a:rPr lang="nl-NL" dirty="0">
                <a:solidFill>
                  <a:srgbClr val="FFFFFF"/>
                </a:solidFill>
              </a:rPr>
              <a:t>Royal </a:t>
            </a:r>
            <a:r>
              <a:rPr lang="nl-NL" dirty="0" err="1">
                <a:solidFill>
                  <a:srgbClr val="FFFFFF"/>
                </a:solidFill>
              </a:rPr>
              <a:t>Terberg</a:t>
            </a:r>
            <a:r>
              <a:rPr lang="nl-NL" dirty="0">
                <a:solidFill>
                  <a:srgbClr val="FFFFFF"/>
                </a:solidFill>
              </a:rPr>
              <a:t> Group</a:t>
            </a:r>
          </a:p>
          <a:p>
            <a:pPr rtl="0"/>
            <a:r>
              <a:rPr lang="nl-NL" sz="1800" dirty="0">
                <a:solidFill>
                  <a:srgbClr val="FFFFFF"/>
                </a:solidFill>
              </a:rPr>
              <a:t>Wereldwijd</a:t>
            </a:r>
          </a:p>
          <a:p>
            <a:pPr rtl="0"/>
            <a:r>
              <a:rPr lang="nl-NL" sz="1900" dirty="0">
                <a:solidFill>
                  <a:srgbClr val="FFFFFF"/>
                </a:solidFill>
              </a:rPr>
              <a:t>Transportvoertuigen</a:t>
            </a:r>
          </a:p>
          <a:p>
            <a:pPr rtl="0"/>
            <a:r>
              <a:rPr lang="nl" sz="1900" dirty="0">
                <a:solidFill>
                  <a:srgbClr val="FFFFFF"/>
                </a:solidFill>
              </a:rPr>
              <a:t>H</a:t>
            </a:r>
            <a:r>
              <a:rPr lang="nl-NL" sz="1900" dirty="0">
                <a:solidFill>
                  <a:srgbClr val="FFFFFF"/>
                </a:solidFill>
              </a:rPr>
              <a:t>a</a:t>
            </a:r>
            <a:r>
              <a:rPr lang="nl" sz="1900" dirty="0">
                <a:solidFill>
                  <a:srgbClr val="FFFFFF"/>
                </a:solidFill>
              </a:rPr>
              <a:t>venterminals, logistiek, afval</a:t>
            </a:r>
          </a:p>
          <a:p>
            <a:pPr rtl="0"/>
            <a:r>
              <a:rPr lang="nl" dirty="0">
                <a:solidFill>
                  <a:srgbClr val="FFFFFF"/>
                </a:solidFill>
              </a:rPr>
              <a:t>&gt;&gt;* special vehicles/truck modificaties</a:t>
            </a:r>
          </a:p>
          <a:p>
            <a:pPr rtl="0"/>
            <a:r>
              <a:rPr lang="nl" sz="1800" dirty="0">
                <a:solidFill>
                  <a:srgbClr val="FFFFFF"/>
                </a:solidFill>
              </a:rPr>
              <a:t>Ontwikkeld, produceert en modificeert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65409DF-3CA6-2FF8-968C-119A0C5B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2" y="5056238"/>
            <a:ext cx="4039042" cy="169852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527D4D8-861E-B4B6-4F19-9F7781360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944" y="5059819"/>
            <a:ext cx="2541143" cy="169494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21AD410-AC93-BB03-FA22-9A2327F3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087" y="5056238"/>
            <a:ext cx="2544604" cy="169852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E5AB551A-841C-E318-56A2-93515E3FA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9319049" y="5056238"/>
            <a:ext cx="2547785" cy="16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721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" y="139959"/>
            <a:ext cx="11686298" cy="1110343"/>
          </a:xfrm>
        </p:spPr>
        <p:txBody>
          <a:bodyPr rtlCol="0" anchor="ctr">
            <a:normAutofit fontScale="90000"/>
          </a:bodyPr>
          <a:lstStyle/>
          <a:p>
            <a:pPr lvl="0" rtl="0"/>
            <a:r>
              <a:rPr lang="nl" sz="6600" dirty="0">
                <a:solidFill>
                  <a:srgbClr val="FFFFFF"/>
                </a:solidFill>
              </a:rPr>
              <a:t>BEDRIJVEN DIE EROP LIJKEN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303" y="2036882"/>
            <a:ext cx="10058400" cy="166988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nl" dirty="0">
                <a:solidFill>
                  <a:srgbClr val="FFFFFF"/>
                </a:solidFill>
              </a:rPr>
              <a:t>-beyer Installatie</a:t>
            </a:r>
          </a:p>
          <a:p>
            <a:pPr rtl="0"/>
            <a:r>
              <a:rPr lang="nl" dirty="0">
                <a:solidFill>
                  <a:srgbClr val="FFFFFF"/>
                </a:solidFill>
              </a:rPr>
              <a:t>-Kuijpers</a:t>
            </a:r>
          </a:p>
          <a:p>
            <a:pPr rtl="0"/>
            <a:r>
              <a:rPr lang="nl" dirty="0">
                <a:solidFill>
                  <a:srgbClr val="FFFFFF"/>
                </a:solidFill>
              </a:rPr>
              <a:t>-Van Dijnsen</a:t>
            </a:r>
          </a:p>
          <a:p>
            <a:pPr rtl="0"/>
            <a:endParaRPr lang="nl" dirty="0">
              <a:solidFill>
                <a:srgbClr val="FFFFFF"/>
              </a:solidFill>
            </a:endParaRPr>
          </a:p>
        </p:txBody>
      </p:sp>
      <p:pic>
        <p:nvPicPr>
          <p:cNvPr id="2050" name="Picture 2" descr="Beyer Installatie voor elektro, beveiliging en duurzaam">
            <a:extLst>
              <a:ext uri="{FF2B5EF4-FFF2-40B4-BE49-F238E27FC236}">
                <a16:creationId xmlns:a16="http://schemas.microsoft.com/office/drawing/2014/main" id="{2FAE08AE-99B1-F393-DDF9-7E335278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90261"/>
            <a:ext cx="37338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uijpers - Technologisch verduurzamer">
            <a:extLst>
              <a:ext uri="{FF2B5EF4-FFF2-40B4-BE49-F238E27FC236}">
                <a16:creationId xmlns:a16="http://schemas.microsoft.com/office/drawing/2014/main" id="{A18206FE-63E8-DAAD-B745-E4665EDD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97" y="2496540"/>
            <a:ext cx="425767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an Dijnsen Installatietechniek B.V. - NVKL">
            <a:extLst>
              <a:ext uri="{FF2B5EF4-FFF2-40B4-BE49-F238E27FC236}">
                <a16:creationId xmlns:a16="http://schemas.microsoft.com/office/drawing/2014/main" id="{0E099E38-1C6B-8625-04CF-53207211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616" y="3413333"/>
            <a:ext cx="38862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48708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" y="139959"/>
            <a:ext cx="11686298" cy="111034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nl" sz="6600" dirty="0">
                <a:solidFill>
                  <a:srgbClr val="FFFFFF"/>
                </a:solidFill>
              </a:rPr>
              <a:t>BEDRIJF PROJECTEN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250302"/>
            <a:ext cx="11582400" cy="3402815"/>
          </a:xfrm>
        </p:spPr>
        <p:txBody>
          <a:bodyPr rtlCol="0">
            <a:normAutofit/>
          </a:bodyPr>
          <a:lstStyle/>
          <a:p>
            <a:pPr rtl="0"/>
            <a:r>
              <a:rPr lang="nl" sz="2000" dirty="0">
                <a:solidFill>
                  <a:srgbClr val="FFFFFF"/>
                </a:solidFill>
              </a:rPr>
              <a:t>- Quooker</a:t>
            </a:r>
          </a:p>
          <a:p>
            <a:pPr rtl="0"/>
            <a:r>
              <a:rPr lang="nl" sz="1800" dirty="0">
                <a:solidFill>
                  <a:srgbClr val="FFFFFF"/>
                </a:solidFill>
              </a:rPr>
              <a:t>Nieuwe productie hal voor de cube</a:t>
            </a:r>
          </a:p>
          <a:p>
            <a:pPr rtl="0"/>
            <a:r>
              <a:rPr lang="nl" sz="1800" dirty="0">
                <a:solidFill>
                  <a:srgbClr val="FFFFFF"/>
                </a:solidFill>
              </a:rPr>
              <a:t>Elektrische- en data installaties en meet- en regel techniek</a:t>
            </a:r>
          </a:p>
          <a:p>
            <a:pPr rtl="0"/>
            <a:endParaRPr lang="nl" sz="1800" dirty="0">
              <a:solidFill>
                <a:srgbClr val="FFFFFF"/>
              </a:solidFill>
            </a:endParaRPr>
          </a:p>
          <a:p>
            <a:pPr rtl="0"/>
            <a:r>
              <a:rPr lang="nl" sz="2000" dirty="0">
                <a:solidFill>
                  <a:srgbClr val="FFFFFF"/>
                </a:solidFill>
              </a:rPr>
              <a:t>- Little c</a:t>
            </a:r>
          </a:p>
          <a:p>
            <a:pPr rtl="0"/>
            <a:r>
              <a:rPr lang="nl" sz="1800" dirty="0">
                <a:solidFill>
                  <a:srgbClr val="FFFFFF"/>
                </a:solidFill>
              </a:rPr>
              <a:t>energiezuinige ledverlichting, toegangscontrole, brandmeld-installaties,</a:t>
            </a:r>
          </a:p>
          <a:p>
            <a:pPr rtl="0"/>
            <a:r>
              <a:rPr lang="nl" sz="1800" dirty="0">
                <a:solidFill>
                  <a:srgbClr val="FFFFFF"/>
                </a:solidFill>
              </a:rPr>
              <a:t>camera bewaking etc.</a:t>
            </a:r>
          </a:p>
        </p:txBody>
      </p:sp>
    </p:spTree>
    <p:extLst>
      <p:ext uri="{BB962C8B-B14F-4D97-AF65-F5344CB8AC3E}">
        <p14:creationId xmlns:p14="http://schemas.microsoft.com/office/powerpoint/2010/main" val="393784658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" y="139959"/>
            <a:ext cx="11686298" cy="111034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nl" sz="6600" dirty="0">
                <a:solidFill>
                  <a:srgbClr val="FFFFFF"/>
                </a:solidFill>
              </a:rPr>
              <a:t>STAGE LOPEN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383" y="2066380"/>
            <a:ext cx="7315200" cy="1689544"/>
          </a:xfrm>
        </p:spPr>
        <p:txBody>
          <a:bodyPr rtlCol="0">
            <a:normAutofit/>
          </a:bodyPr>
          <a:lstStyle/>
          <a:p>
            <a:pPr rtl="0"/>
            <a:r>
              <a:rPr lang="nl-NL" dirty="0">
                <a:solidFill>
                  <a:srgbClr val="FFFFFF"/>
                </a:solidFill>
              </a:rPr>
              <a:t>Ashwin</a:t>
            </a:r>
            <a:r>
              <a:rPr lang="nl" dirty="0">
                <a:solidFill>
                  <a:srgbClr val="FFFFFF"/>
                </a:solidFill>
              </a:rPr>
              <a:t>:					Giovanny:</a:t>
            </a:r>
          </a:p>
          <a:p>
            <a:pPr rtl="0"/>
            <a:r>
              <a:rPr lang="nl" dirty="0">
                <a:solidFill>
                  <a:srgbClr val="FFFFFF"/>
                </a:solidFill>
              </a:rPr>
              <a:t>JA of nee					ja of nee</a:t>
            </a:r>
          </a:p>
          <a:p>
            <a:pPr rtl="0"/>
            <a:r>
              <a:rPr lang="nl" dirty="0">
                <a:solidFill>
                  <a:srgbClr val="FFFFFF"/>
                </a:solidFill>
              </a:rPr>
              <a:t>Waarom?					Waarom?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0F4A8EE-132C-8D3F-3BC3-81B647F2BB37}"/>
              </a:ext>
            </a:extLst>
          </p:cNvPr>
          <p:cNvSpPr txBox="1"/>
          <p:nvPr/>
        </p:nvSpPr>
        <p:spPr>
          <a:xfrm>
            <a:off x="353961" y="5329084"/>
            <a:ext cx="102452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Vacatures:</a:t>
            </a:r>
          </a:p>
          <a:p>
            <a:r>
              <a:rPr lang="nl-NL" dirty="0">
                <a:solidFill>
                  <a:schemeClr val="bg1"/>
                </a:solidFill>
              </a:rPr>
              <a:t>45 waarvan 17 te maken hebben met elektrotechniek</a:t>
            </a:r>
          </a:p>
          <a:p>
            <a:r>
              <a:rPr lang="nl-NL" sz="1200" i="1" dirty="0">
                <a:solidFill>
                  <a:schemeClr val="bg1"/>
                </a:solidFill>
              </a:rPr>
              <a:t>Bron: https://terberg.eu/vacatures/</a:t>
            </a:r>
          </a:p>
        </p:txBody>
      </p:sp>
    </p:spTree>
    <p:extLst>
      <p:ext uri="{BB962C8B-B14F-4D97-AF65-F5344CB8AC3E}">
        <p14:creationId xmlns:p14="http://schemas.microsoft.com/office/powerpoint/2010/main" val="96531191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6000" b="-5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hoe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902" y="139959"/>
            <a:ext cx="11686298" cy="1110343"/>
          </a:xfrm>
        </p:spPr>
        <p:txBody>
          <a:bodyPr rtlCol="0" anchor="ctr">
            <a:normAutofit/>
          </a:bodyPr>
          <a:lstStyle/>
          <a:p>
            <a:pPr lvl="0" rtl="0"/>
            <a:r>
              <a:rPr lang="nl" sz="6600" i="1" dirty="0">
                <a:solidFill>
                  <a:srgbClr val="FFFFFF"/>
                </a:solidFill>
              </a:rPr>
              <a:t>EINDE</a:t>
            </a:r>
          </a:p>
        </p:txBody>
      </p:sp>
      <p:sp>
        <p:nvSpPr>
          <p:cNvPr id="49" name="Rechthoe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187E477-2484-AB6D-6D27-751391FA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5365" cy="6858000"/>
          </a:xfrm>
          <a:prstGeom prst="rect">
            <a:avLst/>
          </a:prstGeom>
        </p:spPr>
      </p:pic>
      <p:sp>
        <p:nvSpPr>
          <p:cNvPr id="3" name="Sub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951" y="1390261"/>
            <a:ext cx="10058400" cy="849086"/>
          </a:xfrm>
        </p:spPr>
        <p:txBody>
          <a:bodyPr rtlCol="0">
            <a:normAutofit/>
          </a:bodyPr>
          <a:lstStyle/>
          <a:p>
            <a:pPr rtl="0"/>
            <a:r>
              <a:rPr lang="nl" sz="3200" i="1" dirty="0">
                <a:solidFill>
                  <a:srgbClr val="7F6F61"/>
                </a:solidFill>
                <a:latin typeface="Blackadder ITC" panose="04020505051007020D02" pitchFamily="82" charset="0"/>
              </a:rPr>
              <a:t>Obama</a:t>
            </a:r>
            <a:endParaRPr lang="nl" sz="1400" i="1" dirty="0">
              <a:solidFill>
                <a:srgbClr val="7F6F61"/>
              </a:solidFill>
              <a:latin typeface="Blackadder ITC" panose="04020505051007020D02" pitchFamily="82" charset="0"/>
            </a:endParaRP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67DC689-8D5E-751B-8BDF-41B10561F38A}"/>
              </a:ext>
            </a:extLst>
          </p:cNvPr>
          <p:cNvSpPr/>
          <p:nvPr/>
        </p:nvSpPr>
        <p:spPr>
          <a:xfrm>
            <a:off x="9209314" y="6643396"/>
            <a:ext cx="2677886" cy="2146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i="1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CENSORED</a:t>
            </a:r>
          </a:p>
        </p:txBody>
      </p:sp>
    </p:spTree>
    <p:extLst>
      <p:ext uri="{BB962C8B-B14F-4D97-AF65-F5344CB8AC3E}">
        <p14:creationId xmlns:p14="http://schemas.microsoft.com/office/powerpoint/2010/main" val="403556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angepast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2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{DC86ABE8-633C-4DC4-B280-B8CBB8261030}tf56160789_win32</Template>
  <TotalTime>1304</TotalTime>
  <Words>198</Words>
  <Application>Microsoft Office PowerPoint</Application>
  <PresentationFormat>Breedbeeld</PresentationFormat>
  <Paragraphs>49</Paragraphs>
  <Slides>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4" baseType="lpstr">
      <vt:lpstr>Arial</vt:lpstr>
      <vt:lpstr>Blackadder ITC</vt:lpstr>
      <vt:lpstr>Bookman Old Style</vt:lpstr>
      <vt:lpstr>Calibri</vt:lpstr>
      <vt:lpstr>Franklin Gothic Book</vt:lpstr>
      <vt:lpstr>Aangepast</vt:lpstr>
      <vt:lpstr>Terberg Totaal Installaties</vt:lpstr>
      <vt:lpstr>Inhoudsopgave:</vt:lpstr>
      <vt:lpstr>INFORMATIE BEDRIJF</vt:lpstr>
      <vt:lpstr>INFORMATIE BEDRIJF</vt:lpstr>
      <vt:lpstr>BEDRIJVEN DIE EROP LIJKEN</vt:lpstr>
      <vt:lpstr>BEDRIJF PROJECTEN</vt:lpstr>
      <vt:lpstr>STAGE LOPEN</vt:lpstr>
      <vt:lpstr>EINDE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Terberg Totaal Installaties</dc:title>
  <dc:creator>Ashwin Nagesar (1072698)</dc:creator>
  <cp:lastModifiedBy>Ashwin Nagesar (1072698)</cp:lastModifiedBy>
  <cp:revision>12</cp:revision>
  <dcterms:created xsi:type="dcterms:W3CDTF">2024-03-05T14:09:13Z</dcterms:created>
  <dcterms:modified xsi:type="dcterms:W3CDTF">2024-03-06T11:53:30Z</dcterms:modified>
</cp:coreProperties>
</file>